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69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8BCD3-7705-4C44-B298-78813557E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1DCE2A-970C-4CDD-BBDF-BC6AE2AC0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CE7A4F-BF0B-4F3C-924F-BC5B798B3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258763-49EF-445E-AA9E-CBCF158E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FA9276-7FAE-4484-A326-568069445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6601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4A4FAD-653E-4D10-8434-2EFD179F5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14920B9-0734-4FB1-9323-E9126AE2E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A9B25E-533C-467A-8F6E-CC194F060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4E7C72-7DA9-4F0C-B3D5-56D4F1B19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931656-BB71-45AC-AB8E-1C3C4646C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17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B7DB256-D6D8-4855-AE85-666034A10D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D49012-CE32-4EE6-9F56-284709611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B4ED4E-26AF-4803-B7DE-53B31DCE0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E7E85D-9DF5-4F82-BEF7-E12D2F71A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CAF0F9-7036-44D8-B3B0-AD1B4010F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248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B03A4B-A8F7-492B-9FD8-8AC83D79A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5FCE10-BBFE-4F04-991F-A96F5285D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69BB9C-CF73-484C-A597-6842563D4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A50C1A-67AC-45DB-A063-7A577764A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39486D-F004-42FD-8E53-AA0BDAC06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65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E933AB-F2B8-438F-A9AC-B49BE0B95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A283F6-BD93-4D07-A496-4A699C0AC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E26687-6729-4CAE-A476-E8BEAD03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50CB6B-10C5-4380-B60A-7590A5D0F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F251F6-8979-48A3-A112-5D2FD18F4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26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B5B644-B97C-4465-8D2F-2912AF707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DA0CC7-2682-4D5A-8F7E-6E2D37838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44AE26-B820-4381-B18C-4099DA441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8CF7F4-65A8-4FCF-870F-7C668C513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AAD863-C27E-4D89-8133-93F709AC8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EE12FD-2755-4AA7-B2A0-E464A9BC4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3164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4BED90-A3D3-4469-B3D8-2F92489EB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935AC0-6C3C-45AD-8244-A3FFA58C9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620C53A-EE84-4D48-A81C-2ED383618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131F633-AE60-4AD9-A440-9E5803C82E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82FE772-06D6-401C-BA62-E61FAFF4EB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4906533-D566-40AB-BC42-909111837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5B9D868-C4CE-454A-A590-A2139785A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F90F12C-B984-4244-81F6-220FB349B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536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AF1634-2005-4638-8D3E-B66B709F3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ACEA08B-8C0B-4EEE-A771-86F581E62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54FE29-15EB-458B-A484-4F2B4DC2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76DACA-0822-428D-8330-1D9C379E1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82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3651079-3C1A-49D6-82EF-11298697B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0561665-06B2-4950-8CD0-D18A08CE9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B1225D-40A8-4AA7-8522-9DF0F7355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25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99E6D1-075B-46D4-B659-4DE18413F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A5AEA1-4CC1-473A-B2B0-71563E5EE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D51C20-981D-445E-9795-001E0E620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9B8D89-08C6-412A-885C-6C8471865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AA6F89E-9C70-4D6B-BDB4-37838BFE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934278-FE72-4CD4-97AB-CF51C71AF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4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76355-B4BF-4D51-BA1D-7BC97CDC1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D6F0325-F467-4E89-92E4-3DBB9F2346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A783CB-7AAB-4E51-A447-A3F916F60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303B2A-EF9D-4029-975B-F2F996C87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F15EA6-CC20-40F5-B20C-9A6BC441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EF4AD3-2C88-45D1-81F8-D88EC129C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63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67C1CF5-7503-45AE-9B33-29D54FE68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D6FD37-CBA1-419B-96C2-5D32F3A07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100808-D6BD-4354-8C58-293F7D55F9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AE708-3E19-4351-B461-118C316D561F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3BD853-DE5C-4E87-9B84-018770E252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AE3789-F07B-42B6-A4D0-7755E60A36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6803B-CCCA-46D8-9185-06B00058A4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841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E4620B9-9F9A-495F-A918-BFBDA603ACCB}"/>
              </a:ext>
            </a:extLst>
          </p:cNvPr>
          <p:cNvSpPr txBox="1"/>
          <p:nvPr/>
        </p:nvSpPr>
        <p:spPr>
          <a:xfrm>
            <a:off x="264701" y="3192661"/>
            <a:ext cx="1500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Lancement 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CFE1296C-0B98-4CAE-A032-A2B973A1B82E}"/>
              </a:ext>
            </a:extLst>
          </p:cNvPr>
          <p:cNvSpPr/>
          <p:nvPr/>
        </p:nvSpPr>
        <p:spPr>
          <a:xfrm>
            <a:off x="719090" y="4172505"/>
            <a:ext cx="10955045" cy="967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39AB6EA-5B8E-4AFE-AC9C-E1D80631AAD3}"/>
              </a:ext>
            </a:extLst>
          </p:cNvPr>
          <p:cNvSpPr txBox="1"/>
          <p:nvPr/>
        </p:nvSpPr>
        <p:spPr>
          <a:xfrm>
            <a:off x="9804675" y="3162065"/>
            <a:ext cx="2858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Remise des bourses</a:t>
            </a:r>
          </a:p>
          <a:p>
            <a:r>
              <a:rPr lang="fr-FR" dirty="0"/>
              <a:t>au congrès de la SOFFCO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64D715E-3081-401F-8568-B690AF319B31}"/>
              </a:ext>
            </a:extLst>
          </p:cNvPr>
          <p:cNvSpPr txBox="1"/>
          <p:nvPr/>
        </p:nvSpPr>
        <p:spPr>
          <a:xfrm>
            <a:off x="10332853" y="3777209"/>
            <a:ext cx="2004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22/05/2026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FB2F846-A716-4435-9D5F-F2489487F123}"/>
              </a:ext>
            </a:extLst>
          </p:cNvPr>
          <p:cNvSpPr txBox="1"/>
          <p:nvPr/>
        </p:nvSpPr>
        <p:spPr>
          <a:xfrm>
            <a:off x="208618" y="3779655"/>
            <a:ext cx="209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15/12/2025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5A7969A-5603-4B44-A0AB-14784672D0AB}"/>
              </a:ext>
            </a:extLst>
          </p:cNvPr>
          <p:cNvCxnSpPr/>
          <p:nvPr/>
        </p:nvCxnSpPr>
        <p:spPr>
          <a:xfrm>
            <a:off x="781243" y="4092606"/>
            <a:ext cx="0" cy="30406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7CC2F3E4-3FBC-4796-B8F7-85609C65547B}"/>
              </a:ext>
            </a:extLst>
          </p:cNvPr>
          <p:cNvSpPr txBox="1"/>
          <p:nvPr/>
        </p:nvSpPr>
        <p:spPr>
          <a:xfrm>
            <a:off x="2686975" y="745320"/>
            <a:ext cx="7377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2 bourses de recherche de 10 000 euros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F6B4543-CAD8-49F2-B5D4-BE3EAE30E189}"/>
              </a:ext>
            </a:extLst>
          </p:cNvPr>
          <p:cNvSpPr txBox="1"/>
          <p:nvPr/>
        </p:nvSpPr>
        <p:spPr>
          <a:xfrm>
            <a:off x="2707685" y="3779655"/>
            <a:ext cx="209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21/04/2026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4680BAB-729F-44FF-947B-51E8F2B2FFF6}"/>
              </a:ext>
            </a:extLst>
          </p:cNvPr>
          <p:cNvCxnSpPr/>
          <p:nvPr/>
        </p:nvCxnSpPr>
        <p:spPr>
          <a:xfrm>
            <a:off x="3330606" y="4092606"/>
            <a:ext cx="0" cy="30406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9AC8E077-066B-4A34-94B2-42EEBB13EA14}"/>
              </a:ext>
            </a:extLst>
          </p:cNvPr>
          <p:cNvSpPr txBox="1"/>
          <p:nvPr/>
        </p:nvSpPr>
        <p:spPr>
          <a:xfrm>
            <a:off x="2763575" y="3194440"/>
            <a:ext cx="1282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Fermeture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721576F-98EC-4951-996E-DC5B8E6CA3E1}"/>
              </a:ext>
            </a:extLst>
          </p:cNvPr>
          <p:cNvSpPr txBox="1"/>
          <p:nvPr/>
        </p:nvSpPr>
        <p:spPr>
          <a:xfrm>
            <a:off x="4655965" y="1874536"/>
            <a:ext cx="2295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dirty="0"/>
              <a:t>Appel d’offre </a:t>
            </a: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8CC0CA18-C0AD-4277-A355-545D58BF8AA2}"/>
              </a:ext>
            </a:extLst>
          </p:cNvPr>
          <p:cNvCxnSpPr/>
          <p:nvPr/>
        </p:nvCxnSpPr>
        <p:spPr>
          <a:xfrm>
            <a:off x="5953949" y="4092606"/>
            <a:ext cx="0" cy="30406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CC669DD3-2A23-43DE-96E0-F70D524802C6}"/>
              </a:ext>
            </a:extLst>
          </p:cNvPr>
          <p:cNvCxnSpPr/>
          <p:nvPr/>
        </p:nvCxnSpPr>
        <p:spPr>
          <a:xfrm>
            <a:off x="8161539" y="4092606"/>
            <a:ext cx="0" cy="30406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6055AC21-A807-495F-8CC6-CD0C119C37A1}"/>
              </a:ext>
            </a:extLst>
          </p:cNvPr>
          <p:cNvCxnSpPr/>
          <p:nvPr/>
        </p:nvCxnSpPr>
        <p:spPr>
          <a:xfrm>
            <a:off x="10949127" y="4092606"/>
            <a:ext cx="0" cy="30406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903BD549-485D-4E17-BAE3-28F7F7498E4B}"/>
              </a:ext>
            </a:extLst>
          </p:cNvPr>
          <p:cNvSpPr txBox="1"/>
          <p:nvPr/>
        </p:nvSpPr>
        <p:spPr>
          <a:xfrm>
            <a:off x="7203539" y="3192661"/>
            <a:ext cx="2539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Annonce des résultats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6CAFF95-C015-4FF2-8928-48FF0D7DAF40}"/>
              </a:ext>
            </a:extLst>
          </p:cNvPr>
          <p:cNvSpPr txBox="1"/>
          <p:nvPr/>
        </p:nvSpPr>
        <p:spPr>
          <a:xfrm>
            <a:off x="5326604" y="3779655"/>
            <a:ext cx="209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05/05/2026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B591F615-FA86-4D0C-A440-8BE6274729B7}"/>
              </a:ext>
            </a:extLst>
          </p:cNvPr>
          <p:cNvSpPr txBox="1"/>
          <p:nvPr/>
        </p:nvSpPr>
        <p:spPr>
          <a:xfrm>
            <a:off x="7593362" y="3779655"/>
            <a:ext cx="1330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06/05/2026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496EEC8A-96B9-480F-9A9C-9815CB218A3A}"/>
              </a:ext>
            </a:extLst>
          </p:cNvPr>
          <p:cNvSpPr txBox="1"/>
          <p:nvPr/>
        </p:nvSpPr>
        <p:spPr>
          <a:xfrm>
            <a:off x="4879261" y="3192661"/>
            <a:ext cx="2384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Délibération du jury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37292076-D1BB-4854-B269-21D007270DA5}"/>
              </a:ext>
            </a:extLst>
          </p:cNvPr>
          <p:cNvSpPr txBox="1"/>
          <p:nvPr/>
        </p:nvSpPr>
        <p:spPr>
          <a:xfrm flipH="1">
            <a:off x="135660" y="5028291"/>
            <a:ext cx="3533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  Diffusion: AJCV, SOFFCO, CNU 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Dépôt des dossiers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69E10D6-CB97-4636-8F97-8CE242A6252A}"/>
              </a:ext>
            </a:extLst>
          </p:cNvPr>
          <p:cNvSpPr txBox="1"/>
          <p:nvPr/>
        </p:nvSpPr>
        <p:spPr>
          <a:xfrm flipH="1">
            <a:off x="3668963" y="4941107"/>
            <a:ext cx="24025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- Relecture de chaque dossier par les membres du comité scientifique  </a:t>
            </a:r>
          </a:p>
        </p:txBody>
      </p:sp>
      <p:pic>
        <p:nvPicPr>
          <p:cNvPr id="1026" name="Picture 2" descr="Accueil">
            <a:extLst>
              <a:ext uri="{FF2B5EF4-FFF2-40B4-BE49-F238E27FC236}">
                <a16:creationId xmlns:a16="http://schemas.microsoft.com/office/drawing/2014/main" id="{1E574741-C436-498C-8CB5-FFC4C945FE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0" y="135779"/>
            <a:ext cx="153352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580EE1F-1D2F-443F-8614-312C38215B20}"/>
              </a:ext>
            </a:extLst>
          </p:cNvPr>
          <p:cNvSpPr txBox="1"/>
          <p:nvPr/>
        </p:nvSpPr>
        <p:spPr>
          <a:xfrm>
            <a:off x="1444701" y="4027334"/>
            <a:ext cx="113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 relances</a:t>
            </a:r>
          </a:p>
        </p:txBody>
      </p:sp>
      <p:sp>
        <p:nvSpPr>
          <p:cNvPr id="9" name="Triangle rectangle 8">
            <a:extLst>
              <a:ext uri="{FF2B5EF4-FFF2-40B4-BE49-F238E27FC236}">
                <a16:creationId xmlns:a16="http://schemas.microsoft.com/office/drawing/2014/main" id="{3133A983-1161-45E7-A0EA-8F8FE352EE9D}"/>
              </a:ext>
            </a:extLst>
          </p:cNvPr>
          <p:cNvSpPr/>
          <p:nvPr/>
        </p:nvSpPr>
        <p:spPr>
          <a:xfrm rot="13590630">
            <a:off x="1851809" y="4482957"/>
            <a:ext cx="321221" cy="320949"/>
          </a:xfrm>
          <a:prstGeom prst="rtTriangl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Triangle rectangle 25">
            <a:extLst>
              <a:ext uri="{FF2B5EF4-FFF2-40B4-BE49-F238E27FC236}">
                <a16:creationId xmlns:a16="http://schemas.microsoft.com/office/drawing/2014/main" id="{829AEBB2-D56C-4E7B-B97D-311878B5EA65}"/>
              </a:ext>
            </a:extLst>
          </p:cNvPr>
          <p:cNvSpPr/>
          <p:nvPr/>
        </p:nvSpPr>
        <p:spPr>
          <a:xfrm rot="13590630">
            <a:off x="4293453" y="4482957"/>
            <a:ext cx="321221" cy="320949"/>
          </a:xfrm>
          <a:prstGeom prst="rtTriangl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Triangle rectangle 26">
            <a:extLst>
              <a:ext uri="{FF2B5EF4-FFF2-40B4-BE49-F238E27FC236}">
                <a16:creationId xmlns:a16="http://schemas.microsoft.com/office/drawing/2014/main" id="{82C04DBC-7750-433D-BFB0-E810A0C8FEE0}"/>
              </a:ext>
            </a:extLst>
          </p:cNvPr>
          <p:cNvSpPr/>
          <p:nvPr/>
        </p:nvSpPr>
        <p:spPr>
          <a:xfrm rot="13590630">
            <a:off x="6735096" y="4495863"/>
            <a:ext cx="321221" cy="320949"/>
          </a:xfrm>
          <a:prstGeom prst="rtTriangl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Triangle rectangle 27">
            <a:extLst>
              <a:ext uri="{FF2B5EF4-FFF2-40B4-BE49-F238E27FC236}">
                <a16:creationId xmlns:a16="http://schemas.microsoft.com/office/drawing/2014/main" id="{1CF71979-A000-4553-84BD-647438DC95AE}"/>
              </a:ext>
            </a:extLst>
          </p:cNvPr>
          <p:cNvSpPr/>
          <p:nvPr/>
        </p:nvSpPr>
        <p:spPr>
          <a:xfrm rot="13590630">
            <a:off x="9248320" y="4504378"/>
            <a:ext cx="321221" cy="320949"/>
          </a:xfrm>
          <a:prstGeom prst="rtTriangl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02004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55</Words>
  <Application>Microsoft Office PowerPoint</Application>
  <PresentationFormat>Grand écran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tpoghosyan</dc:creator>
  <cp:lastModifiedBy>POGHOSYAN Tigran</cp:lastModifiedBy>
  <cp:revision>13</cp:revision>
  <dcterms:created xsi:type="dcterms:W3CDTF">2022-01-21T06:02:30Z</dcterms:created>
  <dcterms:modified xsi:type="dcterms:W3CDTF">2025-12-10T09:29:30Z</dcterms:modified>
</cp:coreProperties>
</file>